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1" r:id="rId4"/>
    <p:sldId id="260" r:id="rId5"/>
    <p:sldId id="265" r:id="rId6"/>
    <p:sldId id="266" r:id="rId7"/>
    <p:sldId id="267" r:id="rId8"/>
    <p:sldId id="268" r:id="rId9"/>
    <p:sldId id="269" r:id="rId10"/>
    <p:sldId id="259" r:id="rId11"/>
    <p:sldId id="258" r:id="rId12"/>
    <p:sldId id="263" r:id="rId13"/>
    <p:sldId id="264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D1BD"/>
    <a:srgbClr val="227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7" autoAdjust="0"/>
    <p:restoredTop sz="73302"/>
  </p:normalViewPr>
  <p:slideViewPr>
    <p:cSldViewPr snapToGrid="0">
      <p:cViewPr varScale="1">
        <p:scale>
          <a:sx n="94" d="100"/>
          <a:sy n="94" d="100"/>
        </p:scale>
        <p:origin x="5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E71EA8-CC78-5642-ACC1-FF483C2E3B74}" type="datetimeFigureOut">
              <a:rPr lang="de-DE" smtClean="0"/>
              <a:t>24.01.18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125726-0453-2D48-ABD4-5AB5C20A98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8950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Stefan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9417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Stefan</a:t>
            </a:r>
          </a:p>
          <a:p>
            <a:endParaRPr lang="de-DE" dirty="0" smtClean="0"/>
          </a:p>
          <a:p>
            <a:r>
              <a:rPr lang="de-DE" dirty="0" smtClean="0"/>
              <a:t>Text vorher: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Jeder </a:t>
            </a:r>
            <a:r>
              <a:rPr lang="de-AT" dirty="0" err="1" smtClean="0">
                <a:solidFill>
                  <a:schemeClr val="bg1"/>
                </a:solidFill>
              </a:rPr>
              <a:t>hod</a:t>
            </a:r>
            <a:r>
              <a:rPr lang="de-AT" dirty="0" smtClean="0">
                <a:solidFill>
                  <a:schemeClr val="bg1"/>
                </a:solidFill>
              </a:rPr>
              <a:t> 20 tausend </a:t>
            </a:r>
            <a:r>
              <a:rPr lang="de-AT" dirty="0" err="1" smtClean="0">
                <a:solidFill>
                  <a:schemeClr val="bg1"/>
                </a:solidFill>
              </a:rPr>
              <a:t>accounts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Jeder </a:t>
            </a:r>
            <a:r>
              <a:rPr lang="de-AT" dirty="0" err="1" smtClean="0">
                <a:solidFill>
                  <a:schemeClr val="bg1"/>
                </a:solidFill>
              </a:rPr>
              <a:t>muas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söwa</a:t>
            </a:r>
            <a:r>
              <a:rPr lang="de-AT" dirty="0" smtClean="0">
                <a:solidFill>
                  <a:schemeClr val="bg1"/>
                </a:solidFill>
              </a:rPr>
              <a:t> wissen wo er wie hast</a:t>
            </a:r>
          </a:p>
          <a:p>
            <a:r>
              <a:rPr lang="de-AT" dirty="0" err="1" smtClean="0">
                <a:solidFill>
                  <a:schemeClr val="bg1"/>
                </a:solidFill>
              </a:rPr>
              <a:t>Owa</a:t>
            </a:r>
            <a:r>
              <a:rPr lang="de-AT" dirty="0" smtClean="0">
                <a:solidFill>
                  <a:schemeClr val="bg1"/>
                </a:solidFill>
              </a:rPr>
              <a:t> seine </a:t>
            </a:r>
            <a:r>
              <a:rPr lang="de-AT" dirty="0" err="1" smtClean="0">
                <a:solidFill>
                  <a:schemeClr val="bg1"/>
                </a:solidFill>
              </a:rPr>
              <a:t>freind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miassn</a:t>
            </a:r>
            <a:r>
              <a:rPr lang="de-AT" dirty="0" smtClean="0">
                <a:solidFill>
                  <a:schemeClr val="bg1"/>
                </a:solidFill>
              </a:rPr>
              <a:t> na </a:t>
            </a:r>
            <a:r>
              <a:rPr lang="de-AT" dirty="0" err="1" smtClean="0">
                <a:solidFill>
                  <a:schemeClr val="bg1"/>
                </a:solidFill>
              </a:rPr>
              <a:t>findn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kina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err="1" smtClean="0">
                <a:solidFill>
                  <a:schemeClr val="bg1"/>
                </a:solidFill>
              </a:rPr>
              <a:t>Owa</a:t>
            </a:r>
            <a:r>
              <a:rPr lang="de-AT" dirty="0" smtClean="0">
                <a:solidFill>
                  <a:schemeClr val="bg1"/>
                </a:solidFill>
              </a:rPr>
              <a:t> jedes </a:t>
            </a:r>
            <a:r>
              <a:rPr lang="de-AT" dirty="0" err="1" smtClean="0">
                <a:solidFill>
                  <a:schemeClr val="bg1"/>
                </a:solidFill>
              </a:rPr>
              <a:t>moi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olle</a:t>
            </a:r>
            <a:r>
              <a:rPr lang="de-AT" dirty="0" smtClean="0">
                <a:solidFill>
                  <a:schemeClr val="bg1"/>
                </a:solidFill>
              </a:rPr>
              <a:t> seine </a:t>
            </a:r>
            <a:r>
              <a:rPr lang="de-AT" dirty="0" err="1" smtClean="0">
                <a:solidFill>
                  <a:schemeClr val="bg1"/>
                </a:solidFill>
              </a:rPr>
              <a:t>freind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auschreim</a:t>
            </a:r>
            <a:r>
              <a:rPr lang="de-AT" dirty="0" smtClean="0">
                <a:solidFill>
                  <a:schemeClr val="bg1"/>
                </a:solidFill>
              </a:rPr>
              <a:t> wie de jetzt genau wo </a:t>
            </a:r>
            <a:r>
              <a:rPr lang="de-AT" dirty="0" err="1" smtClean="0">
                <a:solidFill>
                  <a:schemeClr val="bg1"/>
                </a:solidFill>
              </a:rPr>
              <a:t>hassn</a:t>
            </a:r>
            <a:r>
              <a:rPr lang="de-AT" dirty="0" smtClean="0">
                <a:solidFill>
                  <a:schemeClr val="bg1"/>
                </a:solidFill>
              </a:rPr>
              <a:t>, de zeit </a:t>
            </a:r>
            <a:r>
              <a:rPr lang="de-AT" dirty="0" err="1" smtClean="0">
                <a:solidFill>
                  <a:schemeClr val="bg1"/>
                </a:solidFill>
              </a:rPr>
              <a:t>hod</a:t>
            </a:r>
            <a:r>
              <a:rPr lang="de-AT" dirty="0" smtClean="0">
                <a:solidFill>
                  <a:schemeClr val="bg1"/>
                </a:solidFill>
              </a:rPr>
              <a:t> doch echt </a:t>
            </a:r>
            <a:r>
              <a:rPr lang="de-AT" dirty="0" err="1" smtClean="0">
                <a:solidFill>
                  <a:schemeClr val="bg1"/>
                </a:solidFill>
              </a:rPr>
              <a:t>kana</a:t>
            </a:r>
            <a:endParaRPr lang="de-AT" dirty="0" smtClean="0">
              <a:solidFill>
                <a:schemeClr val="bg1"/>
              </a:solidFill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4716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Stefan + Überleitung zum Ergebnis</a:t>
            </a:r>
          </a:p>
          <a:p>
            <a:endParaRPr lang="de-DE" dirty="0" smtClean="0"/>
          </a:p>
          <a:p>
            <a:r>
              <a:rPr lang="de-DE" dirty="0" smtClean="0"/>
              <a:t>Text vorher: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Ma </a:t>
            </a:r>
            <a:r>
              <a:rPr lang="de-AT" dirty="0" err="1" smtClean="0">
                <a:solidFill>
                  <a:schemeClr val="bg1"/>
                </a:solidFill>
              </a:rPr>
              <a:t>mocht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whoople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err="1" smtClean="0">
                <a:solidFill>
                  <a:schemeClr val="bg1"/>
                </a:solidFill>
              </a:rPr>
              <a:t>Social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media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collection</a:t>
            </a:r>
            <a:r>
              <a:rPr lang="de-AT" dirty="0" smtClean="0">
                <a:solidFill>
                  <a:schemeClr val="bg1"/>
                </a:solidFill>
              </a:rPr>
              <a:t> wo </a:t>
            </a:r>
            <a:r>
              <a:rPr lang="de-AT" dirty="0" err="1" smtClean="0">
                <a:solidFill>
                  <a:schemeClr val="bg1"/>
                </a:solidFill>
              </a:rPr>
              <a:t>ma</a:t>
            </a:r>
            <a:r>
              <a:rPr lang="de-AT" dirty="0" smtClean="0">
                <a:solidFill>
                  <a:schemeClr val="bg1"/>
                </a:solidFill>
              </a:rPr>
              <a:t> seine </a:t>
            </a:r>
            <a:r>
              <a:rPr lang="de-AT" dirty="0" err="1" smtClean="0">
                <a:solidFill>
                  <a:schemeClr val="bg1"/>
                </a:solidFill>
              </a:rPr>
              <a:t>freind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adden</a:t>
            </a:r>
            <a:r>
              <a:rPr lang="de-AT" dirty="0" smtClean="0">
                <a:solidFill>
                  <a:schemeClr val="bg1"/>
                </a:solidFill>
              </a:rPr>
              <a:t> kau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Ma </a:t>
            </a:r>
            <a:r>
              <a:rPr lang="de-AT" dirty="0" err="1" smtClean="0">
                <a:solidFill>
                  <a:schemeClr val="bg1"/>
                </a:solidFill>
              </a:rPr>
              <a:t>kaun</a:t>
            </a:r>
            <a:r>
              <a:rPr lang="de-AT" dirty="0" smtClean="0">
                <a:solidFill>
                  <a:schemeClr val="bg1"/>
                </a:solidFill>
              </a:rPr>
              <a:t> si von jedem </a:t>
            </a:r>
            <a:r>
              <a:rPr lang="de-AT" dirty="0" err="1" smtClean="0">
                <a:solidFill>
                  <a:schemeClr val="bg1"/>
                </a:solidFill>
              </a:rPr>
              <a:t>freind</a:t>
            </a:r>
            <a:r>
              <a:rPr lang="de-AT" dirty="0" smtClean="0">
                <a:solidFill>
                  <a:schemeClr val="bg1"/>
                </a:solidFill>
              </a:rPr>
              <a:t> des </a:t>
            </a:r>
            <a:r>
              <a:rPr lang="de-AT" dirty="0" err="1" smtClean="0">
                <a:solidFill>
                  <a:schemeClr val="bg1"/>
                </a:solidFill>
              </a:rPr>
              <a:t>profil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auzang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lossn</a:t>
            </a:r>
            <a:r>
              <a:rPr lang="de-AT" dirty="0" smtClean="0">
                <a:solidFill>
                  <a:schemeClr val="bg1"/>
                </a:solidFill>
              </a:rPr>
              <a:t> und </a:t>
            </a:r>
            <a:r>
              <a:rPr lang="de-AT" dirty="0" err="1" smtClean="0">
                <a:solidFill>
                  <a:schemeClr val="bg1"/>
                </a:solidFill>
              </a:rPr>
              <a:t>siacht</a:t>
            </a:r>
            <a:r>
              <a:rPr lang="de-AT" dirty="0" smtClean="0">
                <a:solidFill>
                  <a:schemeClr val="bg1"/>
                </a:solidFill>
              </a:rPr>
              <a:t> direkt, auf </a:t>
            </a:r>
            <a:r>
              <a:rPr lang="de-AT" dirty="0" err="1" smtClean="0">
                <a:solidFill>
                  <a:schemeClr val="bg1"/>
                </a:solidFill>
              </a:rPr>
              <a:t>wöcher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seitn</a:t>
            </a:r>
            <a:r>
              <a:rPr lang="de-AT" dirty="0" smtClean="0">
                <a:solidFill>
                  <a:schemeClr val="bg1"/>
                </a:solidFill>
              </a:rPr>
              <a:t> der </a:t>
            </a:r>
            <a:r>
              <a:rPr lang="de-AT" dirty="0" err="1" smtClean="0">
                <a:solidFill>
                  <a:schemeClr val="bg1"/>
                </a:solidFill>
              </a:rPr>
              <a:t>dude</a:t>
            </a:r>
            <a:r>
              <a:rPr lang="de-AT" dirty="0" smtClean="0">
                <a:solidFill>
                  <a:schemeClr val="bg1"/>
                </a:solidFill>
              </a:rPr>
              <a:t> wie hast und </a:t>
            </a:r>
            <a:r>
              <a:rPr lang="de-AT" dirty="0" err="1" smtClean="0">
                <a:solidFill>
                  <a:schemeClr val="bg1"/>
                </a:solidFill>
              </a:rPr>
              <a:t>kaun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nan</a:t>
            </a:r>
            <a:r>
              <a:rPr lang="de-AT" dirty="0" smtClean="0">
                <a:solidFill>
                  <a:schemeClr val="bg1"/>
                </a:solidFill>
              </a:rPr>
              <a:t> direkt über an link bei </a:t>
            </a:r>
            <a:r>
              <a:rPr lang="de-AT" dirty="0" err="1" smtClean="0">
                <a:solidFill>
                  <a:schemeClr val="bg1"/>
                </a:solidFill>
              </a:rPr>
              <a:t>whoople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adden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Es </a:t>
            </a:r>
            <a:r>
              <a:rPr lang="de-AT" dirty="0" err="1" smtClean="0">
                <a:solidFill>
                  <a:schemeClr val="bg1"/>
                </a:solidFill>
              </a:rPr>
              <a:t>is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afoch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ez</a:t>
            </a:r>
            <a:r>
              <a:rPr lang="de-AT" dirty="0" smtClean="0">
                <a:solidFill>
                  <a:schemeClr val="bg1"/>
                </a:solidFill>
              </a:rPr>
              <a:t> und geil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3051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Stefan</a:t>
            </a:r>
          </a:p>
          <a:p>
            <a:endParaRPr lang="de-DE" dirty="0" smtClean="0"/>
          </a:p>
          <a:p>
            <a:r>
              <a:rPr lang="de-DE" dirty="0" smtClean="0"/>
              <a:t>Text</a:t>
            </a:r>
            <a:r>
              <a:rPr lang="de-DE" baseline="0" dirty="0" smtClean="0"/>
              <a:t> vorher: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Stoff, den </a:t>
            </a:r>
            <a:r>
              <a:rPr lang="de-AT" dirty="0" err="1" smtClean="0">
                <a:solidFill>
                  <a:schemeClr val="bg1"/>
                </a:solidFill>
              </a:rPr>
              <a:t>ma</a:t>
            </a:r>
            <a:r>
              <a:rPr lang="de-AT" dirty="0" smtClean="0">
                <a:solidFill>
                  <a:schemeClr val="bg1"/>
                </a:solidFill>
              </a:rPr>
              <a:t> so nu </a:t>
            </a:r>
            <a:r>
              <a:rPr lang="de-AT" dirty="0" err="1" smtClean="0">
                <a:solidFill>
                  <a:schemeClr val="bg1"/>
                </a:solidFill>
              </a:rPr>
              <a:t>ned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gmocht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haum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Jeder </a:t>
            </a:r>
            <a:r>
              <a:rPr lang="de-AT" dirty="0" err="1" smtClean="0">
                <a:solidFill>
                  <a:schemeClr val="bg1"/>
                </a:solidFill>
              </a:rPr>
              <a:t>hod</a:t>
            </a:r>
            <a:r>
              <a:rPr lang="de-AT" dirty="0" smtClean="0">
                <a:solidFill>
                  <a:schemeClr val="bg1"/>
                </a:solidFill>
              </a:rPr>
              <a:t> si </a:t>
            </a:r>
            <a:r>
              <a:rPr lang="de-AT" dirty="0" err="1" smtClean="0">
                <a:solidFill>
                  <a:schemeClr val="bg1"/>
                </a:solidFill>
              </a:rPr>
              <a:t>ajax</a:t>
            </a:r>
            <a:r>
              <a:rPr lang="de-AT" dirty="0" smtClean="0">
                <a:solidFill>
                  <a:schemeClr val="bg1"/>
                </a:solidFill>
              </a:rPr>
              <a:t>, </a:t>
            </a:r>
            <a:r>
              <a:rPr lang="de-AT" dirty="0" err="1" smtClean="0">
                <a:solidFill>
                  <a:schemeClr val="bg1"/>
                </a:solidFill>
              </a:rPr>
              <a:t>details</a:t>
            </a:r>
            <a:r>
              <a:rPr lang="de-AT" dirty="0" smtClean="0">
                <a:solidFill>
                  <a:schemeClr val="bg1"/>
                </a:solidFill>
              </a:rPr>
              <a:t> in </a:t>
            </a:r>
            <a:r>
              <a:rPr lang="de-AT" dirty="0" err="1" smtClean="0">
                <a:solidFill>
                  <a:schemeClr val="bg1"/>
                </a:solidFill>
              </a:rPr>
              <a:t>javascript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auschaun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miassn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Stefan </a:t>
            </a:r>
            <a:r>
              <a:rPr lang="de-AT" dirty="0" err="1" smtClean="0">
                <a:solidFill>
                  <a:schemeClr val="bg1"/>
                </a:solidFill>
              </a:rPr>
              <a:t>hod</a:t>
            </a:r>
            <a:r>
              <a:rPr lang="de-AT" dirty="0" smtClean="0">
                <a:solidFill>
                  <a:schemeClr val="bg1"/>
                </a:solidFill>
              </a:rPr>
              <a:t> si a komplette design </a:t>
            </a:r>
            <a:r>
              <a:rPr lang="de-AT" dirty="0" err="1" smtClean="0">
                <a:solidFill>
                  <a:schemeClr val="bg1"/>
                </a:solidFill>
              </a:rPr>
              <a:t>library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lerna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miassn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err="1" smtClean="0">
                <a:solidFill>
                  <a:schemeClr val="bg1"/>
                </a:solidFill>
              </a:rPr>
              <a:t>Db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is</a:t>
            </a:r>
            <a:r>
              <a:rPr lang="de-AT" dirty="0" smtClean="0">
                <a:solidFill>
                  <a:schemeClr val="bg1"/>
                </a:solidFill>
              </a:rPr>
              <a:t> schau </a:t>
            </a:r>
            <a:r>
              <a:rPr lang="de-AT" dirty="0" err="1" smtClean="0">
                <a:solidFill>
                  <a:schemeClr val="bg1"/>
                </a:solidFill>
              </a:rPr>
              <a:t>gstaundn</a:t>
            </a:r>
            <a:r>
              <a:rPr lang="de-AT" dirty="0" smtClean="0">
                <a:solidFill>
                  <a:schemeClr val="bg1"/>
                </a:solidFill>
              </a:rPr>
              <a:t>, bevor </a:t>
            </a:r>
            <a:r>
              <a:rPr lang="de-AT" dirty="0" err="1" smtClean="0">
                <a:solidFill>
                  <a:schemeClr val="bg1"/>
                </a:solidFill>
              </a:rPr>
              <a:t>ma</a:t>
            </a:r>
            <a:r>
              <a:rPr lang="de-AT" dirty="0" smtClean="0">
                <a:solidFill>
                  <a:schemeClr val="bg1"/>
                </a:solidFill>
              </a:rPr>
              <a:t> in da ersten </a:t>
            </a:r>
            <a:r>
              <a:rPr lang="de-AT" dirty="0" err="1" smtClean="0">
                <a:solidFill>
                  <a:schemeClr val="bg1"/>
                </a:solidFill>
              </a:rPr>
              <a:t>übung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dab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woan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Unser erstes </a:t>
            </a:r>
            <a:r>
              <a:rPr lang="de-AT" dirty="0" err="1" smtClean="0">
                <a:solidFill>
                  <a:schemeClr val="bg1"/>
                </a:solidFill>
              </a:rPr>
              <a:t>login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fenster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woa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shizzle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err="1" smtClean="0">
                <a:solidFill>
                  <a:schemeClr val="bg1"/>
                </a:solidFill>
              </a:rPr>
              <a:t>Shift</a:t>
            </a:r>
            <a:r>
              <a:rPr lang="de-AT" dirty="0" smtClean="0">
                <a:solidFill>
                  <a:schemeClr val="bg1"/>
                </a:solidFill>
              </a:rPr>
              <a:t> f5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Material design </a:t>
            </a:r>
            <a:r>
              <a:rPr lang="de-AT" dirty="0" err="1" smtClean="0">
                <a:solidFill>
                  <a:schemeClr val="bg1"/>
                </a:solidFill>
              </a:rPr>
              <a:t>sochn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adden</a:t>
            </a:r>
            <a:r>
              <a:rPr lang="de-AT" dirty="0" smtClean="0">
                <a:solidFill>
                  <a:schemeClr val="bg1"/>
                </a:solidFill>
              </a:rPr>
              <a:t>, des so nu nirgends recht gibt und de </a:t>
            </a:r>
            <a:r>
              <a:rPr lang="de-AT" dirty="0" err="1" smtClean="0">
                <a:solidFill>
                  <a:schemeClr val="bg1"/>
                </a:solidFill>
              </a:rPr>
              <a:t>schaun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ned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scheisse</a:t>
            </a:r>
            <a:r>
              <a:rPr lang="de-AT" dirty="0" smtClean="0">
                <a:solidFill>
                  <a:schemeClr val="bg1"/>
                </a:solidFill>
              </a:rPr>
              <a:t> aus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8425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REGISTER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6573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LOGIN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3311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ADD WHOOPLE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032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FEED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508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SEARCH</a:t>
            </a:r>
            <a:r>
              <a:rPr lang="de-DE" baseline="0" dirty="0" smtClean="0"/>
              <a:t> + FRIEND REQUEST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074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080DDEB-DCF0-4872-BDA4-2741A79120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3B3C65F5-836F-404B-9C44-5ADBF50C60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96321A1B-F060-40BB-B1A3-5EAF46A07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F342A2EE-6BB0-4365-97B8-EDA44FFFA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76253607-FDB8-431C-96E4-53BEE3CD9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91379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38D465F-AC9B-456C-9051-7C648A79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929A5A3A-9A78-4CA6-B753-EF3DA1C972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00FB5188-2D39-418D-8FE2-41DFC2A49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4E653903-B842-46B8-BE79-E2A5A7665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DDAD63F5-2F12-46C7-9667-A21A18449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628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xmlns="" id="{1089F90A-2AD8-40C7-BB32-7E69C4EBC3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666D65AA-1A11-4DC2-954C-B31398169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73F455B8-D0D3-4001-9EFF-22E645B23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B26A17F5-CD5B-4F03-9868-07C6C72BB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B4D5521-77A1-40B5-A5D3-77E05C07C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67498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B6519B1-BB41-4B70-9602-94C6ABA48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A7E46499-A242-4752-AE67-7C97191C9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A3ACE570-B8C1-4CCA-849D-65A7B727D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922BEE43-8AA4-480A-8FA6-362F8258C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257AC369-0528-493D-B811-ABD87D473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97453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F3C8471-3FAF-4686-8FDA-4938EA8D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792C08C5-095F-4BE1-B83C-E322AA0B1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8D55B255-6F41-4002-900F-EBDAA0850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482FD672-B117-4C8D-AB26-3E8355E06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2A17580F-1CEE-4AC6-9780-578B4867A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70824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A8488E9-1630-41CD-A7BC-D5ACDAC7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88758E91-F9D4-4597-8115-566D38770C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3BAB1A38-36F7-48AF-B99E-93FF2CDA83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B660AD7A-0E7E-4DBF-A043-39C5A81B3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BF1CB540-B626-42CE-A1AA-330580B1B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90277466-2E7B-4281-8279-9722CF11F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79049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51AAE8B-050F-4EDC-9ED1-75701AD4F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006C5FC1-387D-459B-892B-5E941D789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6CDEAC17-0FF1-4056-A5A8-A1126DDD4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xmlns="" id="{D4F67C9C-046C-4094-BAF4-03C638CF56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A862510D-A72D-4BB0-B6DF-C71B9441EA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879BBB4A-1DBD-42DB-A8F9-C8BE475E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02DBAB88-8D1F-4DFB-84FC-388B06AEA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8D4E33BD-F0B5-41CE-AC9C-BD0265BB7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61227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73BC2D5-3250-44B7-A4B7-EC5D2CC72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E8B1213B-6A9D-4B9C-BF75-24BF4648A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AFEA9ECB-FC64-4ED7-BAD8-8283AB7E5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0C13E76F-B45B-4437-A4CB-B12CEDEE2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76378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xmlns="" id="{0CB1BBE8-2E48-41B9-8A25-ED5292438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xmlns="" id="{D588A723-1B90-4148-B141-1C99B1AC1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C5367753-1C53-421B-B256-DC5811B75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07432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0831CAB-0882-4A83-9437-98CFF43E8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04C10792-4473-4899-B969-92BA3A4DE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6AA6DCB5-FD74-48FF-8284-245F37AE1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E85F83EC-140C-4671-BE77-159801118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7B3721C2-C2D0-4B75-A220-6E3101646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275A0FBD-4DC1-4E9D-B13B-7CAC0547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90546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B5B25E8-B99D-4024-8BF2-E2513BFAA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xmlns="" id="{8605972A-9835-460A-98DF-A56306569F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1E90F042-A12F-4894-A464-4383FA153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157848C8-BA63-4C1E-A602-5D6B2D7BC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B21755E8-8875-41C3-A97D-AA0A6EBAF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9ACDB21B-DF52-4D8E-87D5-BBC9F9C30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35038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27C6D"/>
            </a:gs>
            <a:gs pos="100000">
              <a:srgbClr val="57D1BD">
                <a:lumMod val="3000"/>
              </a:srgb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xmlns="" id="{326B958A-BD95-43DD-B409-9D3AED5CF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587083FC-9464-465E-873E-58B8C111E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0CA4A0DF-00C3-4A99-A3EB-FC87131303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908F510D-4F58-458F-AC05-CDD3E41FC7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5E9426AD-C634-4388-AC7F-AAFDC042C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17849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5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6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7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8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A21B29F-34D6-4B08-9481-CCEC2F76A2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>
                <a:solidFill>
                  <a:schemeClr val="bg1"/>
                </a:solidFill>
              </a:rPr>
              <a:t>Whoople</a:t>
            </a:r>
            <a:endParaRPr lang="de-AT" dirty="0">
              <a:solidFill>
                <a:schemeClr val="bg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F5AEEA16-CB97-4CD5-84B5-5A19FA35C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Ein </a:t>
            </a:r>
            <a:r>
              <a:rPr lang="de-AT" dirty="0" err="1">
                <a:solidFill>
                  <a:schemeClr val="bg1"/>
                </a:solidFill>
              </a:rPr>
              <a:t>Social</a:t>
            </a:r>
            <a:r>
              <a:rPr lang="de-AT" dirty="0">
                <a:solidFill>
                  <a:schemeClr val="bg1"/>
                </a:solidFill>
              </a:rPr>
              <a:t>-Media Verwaltungssystem von Florian </a:t>
            </a:r>
            <a:r>
              <a:rPr lang="de-AT" dirty="0" err="1">
                <a:solidFill>
                  <a:schemeClr val="bg1"/>
                </a:solidFill>
              </a:rPr>
              <a:t>Fritzl</a:t>
            </a:r>
            <a:r>
              <a:rPr lang="de-AT" dirty="0">
                <a:solidFill>
                  <a:schemeClr val="bg1"/>
                </a:solidFill>
              </a:rPr>
              <a:t>, Viktor Holzweber und Stefan </a:t>
            </a:r>
            <a:r>
              <a:rPr lang="de-AT" dirty="0" err="1">
                <a:solidFill>
                  <a:schemeClr val="bg1"/>
                </a:solidFill>
              </a:rPr>
              <a:t>Peyreder</a:t>
            </a:r>
            <a:endParaRPr lang="de-A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46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7634C6EE-E185-4627-B7E1-E903009D7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Attraktiver</a:t>
            </a:r>
            <a:r>
              <a:rPr lang="de-AT" dirty="0"/>
              <a:t> </a:t>
            </a:r>
            <a:r>
              <a:rPr lang="de-AT" dirty="0">
                <a:solidFill>
                  <a:schemeClr val="bg1"/>
                </a:solidFill>
              </a:rPr>
              <a:t>Vordergrund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5B1E44E3-26C8-4AD3-8F04-8CF43EAD8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HTML / CSS </a:t>
            </a:r>
            <a:r>
              <a:rPr lang="de-AT" dirty="0" err="1">
                <a:solidFill>
                  <a:schemeClr val="bg1"/>
                </a:solidFill>
              </a:rPr>
              <a:t>frontend</a:t>
            </a:r>
            <a:endParaRPr lang="de-AT" dirty="0">
              <a:solidFill>
                <a:schemeClr val="bg1"/>
              </a:solidFill>
            </a:endParaRPr>
          </a:p>
          <a:p>
            <a:r>
              <a:rPr lang="de-AT" dirty="0">
                <a:solidFill>
                  <a:schemeClr val="bg1"/>
                </a:solidFill>
              </a:rPr>
              <a:t>Material design </a:t>
            </a:r>
            <a:r>
              <a:rPr lang="de-AT" dirty="0" err="1">
                <a:solidFill>
                  <a:schemeClr val="bg1"/>
                </a:solidFill>
              </a:rPr>
              <a:t>lite</a:t>
            </a:r>
            <a:r>
              <a:rPr lang="de-AT" dirty="0">
                <a:solidFill>
                  <a:schemeClr val="bg1"/>
                </a:solidFill>
              </a:rPr>
              <a:t> von </a:t>
            </a:r>
            <a:r>
              <a:rPr lang="de-AT" dirty="0" err="1">
                <a:solidFill>
                  <a:schemeClr val="bg1"/>
                </a:solidFill>
              </a:rPr>
              <a:t>google</a:t>
            </a:r>
            <a:r>
              <a:rPr lang="de-AT" dirty="0">
                <a:solidFill>
                  <a:schemeClr val="bg1"/>
                </a:solidFill>
              </a:rPr>
              <a:t> material design</a:t>
            </a:r>
          </a:p>
          <a:p>
            <a:r>
              <a:rPr lang="de-AT" dirty="0" err="1">
                <a:solidFill>
                  <a:schemeClr val="bg1"/>
                </a:solidFill>
              </a:rPr>
              <a:t>Javascript</a:t>
            </a:r>
            <a:r>
              <a:rPr lang="de-AT" dirty="0">
                <a:solidFill>
                  <a:schemeClr val="bg1"/>
                </a:solidFill>
              </a:rPr>
              <a:t> </a:t>
            </a:r>
            <a:r>
              <a:rPr lang="de-AT" dirty="0" err="1">
                <a:solidFill>
                  <a:schemeClr val="bg1"/>
                </a:solidFill>
              </a:rPr>
              <a:t>managed</a:t>
            </a:r>
            <a:r>
              <a:rPr lang="de-AT" dirty="0">
                <a:solidFill>
                  <a:schemeClr val="bg1"/>
                </a:solidFill>
              </a:rPr>
              <a:t> uns de </a:t>
            </a:r>
            <a:r>
              <a:rPr lang="de-AT" dirty="0" err="1">
                <a:solidFill>
                  <a:schemeClr val="bg1"/>
                </a:solidFill>
              </a:rPr>
              <a:t>frontend</a:t>
            </a:r>
            <a:r>
              <a:rPr lang="de-AT" dirty="0">
                <a:solidFill>
                  <a:schemeClr val="bg1"/>
                </a:solidFill>
              </a:rPr>
              <a:t> </a:t>
            </a:r>
            <a:r>
              <a:rPr lang="de-AT" dirty="0" err="1">
                <a:solidFill>
                  <a:schemeClr val="bg1"/>
                </a:solidFill>
              </a:rPr>
              <a:t>events</a:t>
            </a:r>
            <a:endParaRPr lang="de-AT" dirty="0">
              <a:solidFill>
                <a:schemeClr val="bg1"/>
              </a:solidFill>
            </a:endParaRPr>
          </a:p>
          <a:p>
            <a:endParaRPr lang="de-A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585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963D2CF-884A-48C4-8D1C-8A4C50BC6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Technischer</a:t>
            </a:r>
            <a:r>
              <a:rPr lang="de-AT" dirty="0"/>
              <a:t> </a:t>
            </a:r>
            <a:r>
              <a:rPr lang="de-AT" dirty="0">
                <a:solidFill>
                  <a:schemeClr val="bg1"/>
                </a:solidFill>
              </a:rPr>
              <a:t>Hintergrund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B3D2C2A-05BD-4C50-893E-6B7E2A517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Die </a:t>
            </a:r>
            <a:r>
              <a:rPr lang="de-AT" dirty="0" err="1">
                <a:solidFill>
                  <a:schemeClr val="bg1"/>
                </a:solidFill>
              </a:rPr>
              <a:t>events</a:t>
            </a:r>
            <a:r>
              <a:rPr lang="de-AT" dirty="0">
                <a:solidFill>
                  <a:schemeClr val="bg1"/>
                </a:solidFill>
              </a:rPr>
              <a:t> </a:t>
            </a:r>
            <a:r>
              <a:rPr lang="de-AT" dirty="0" err="1">
                <a:solidFill>
                  <a:schemeClr val="bg1"/>
                </a:solidFill>
              </a:rPr>
              <a:t>ruaffn</a:t>
            </a:r>
            <a:r>
              <a:rPr lang="de-AT" dirty="0">
                <a:solidFill>
                  <a:schemeClr val="bg1"/>
                </a:solidFill>
              </a:rPr>
              <a:t> </a:t>
            </a:r>
            <a:r>
              <a:rPr lang="de-AT" dirty="0" err="1">
                <a:solidFill>
                  <a:schemeClr val="bg1"/>
                </a:solidFill>
              </a:rPr>
              <a:t>daun</a:t>
            </a:r>
            <a:r>
              <a:rPr lang="de-AT" dirty="0">
                <a:solidFill>
                  <a:schemeClr val="bg1"/>
                </a:solidFill>
              </a:rPr>
              <a:t> an </a:t>
            </a:r>
            <a:r>
              <a:rPr lang="de-AT" dirty="0" err="1">
                <a:solidFill>
                  <a:schemeClr val="bg1"/>
                </a:solidFill>
              </a:rPr>
              <a:t>ajax</a:t>
            </a:r>
            <a:r>
              <a:rPr lang="de-AT" dirty="0">
                <a:solidFill>
                  <a:schemeClr val="bg1"/>
                </a:solidFill>
              </a:rPr>
              <a:t> </a:t>
            </a:r>
            <a:r>
              <a:rPr lang="de-AT" dirty="0" err="1">
                <a:solidFill>
                  <a:schemeClr val="bg1"/>
                </a:solidFill>
              </a:rPr>
              <a:t>call</a:t>
            </a:r>
            <a:r>
              <a:rPr lang="de-AT" dirty="0">
                <a:solidFill>
                  <a:schemeClr val="bg1"/>
                </a:solidFill>
              </a:rPr>
              <a:t> auf</a:t>
            </a:r>
          </a:p>
          <a:p>
            <a:r>
              <a:rPr lang="de-AT" dirty="0">
                <a:solidFill>
                  <a:schemeClr val="bg1"/>
                </a:solidFill>
              </a:rPr>
              <a:t>Der </a:t>
            </a:r>
            <a:r>
              <a:rPr lang="de-AT" dirty="0" err="1">
                <a:solidFill>
                  <a:schemeClr val="bg1"/>
                </a:solidFill>
              </a:rPr>
              <a:t>ajax</a:t>
            </a:r>
            <a:r>
              <a:rPr lang="de-AT" dirty="0">
                <a:solidFill>
                  <a:schemeClr val="bg1"/>
                </a:solidFill>
              </a:rPr>
              <a:t> geht aufs </a:t>
            </a:r>
            <a:r>
              <a:rPr lang="de-AT" dirty="0" err="1">
                <a:solidFill>
                  <a:schemeClr val="bg1"/>
                </a:solidFill>
              </a:rPr>
              <a:t>php</a:t>
            </a:r>
            <a:r>
              <a:rPr lang="de-AT" dirty="0">
                <a:solidFill>
                  <a:schemeClr val="bg1"/>
                </a:solidFill>
              </a:rPr>
              <a:t> </a:t>
            </a:r>
            <a:r>
              <a:rPr lang="de-AT" dirty="0" err="1">
                <a:solidFill>
                  <a:schemeClr val="bg1"/>
                </a:solidFill>
              </a:rPr>
              <a:t>service</a:t>
            </a:r>
            <a:r>
              <a:rPr lang="de-AT" dirty="0">
                <a:solidFill>
                  <a:schemeClr val="bg1"/>
                </a:solidFill>
              </a:rPr>
              <a:t> und liefert </a:t>
            </a:r>
            <a:r>
              <a:rPr lang="de-AT" dirty="0" err="1">
                <a:solidFill>
                  <a:schemeClr val="bg1"/>
                </a:solidFill>
              </a:rPr>
              <a:t>json</a:t>
            </a:r>
            <a:r>
              <a:rPr lang="de-AT" dirty="0">
                <a:solidFill>
                  <a:schemeClr val="bg1"/>
                </a:solidFill>
              </a:rPr>
              <a:t> daten </a:t>
            </a:r>
            <a:r>
              <a:rPr lang="de-AT" dirty="0" err="1">
                <a:solidFill>
                  <a:schemeClr val="bg1"/>
                </a:solidFill>
              </a:rPr>
              <a:t>ois</a:t>
            </a:r>
            <a:r>
              <a:rPr lang="de-AT" dirty="0">
                <a:solidFill>
                  <a:schemeClr val="bg1"/>
                </a:solidFill>
              </a:rPr>
              <a:t> </a:t>
            </a:r>
            <a:r>
              <a:rPr lang="de-AT" dirty="0" err="1">
                <a:solidFill>
                  <a:schemeClr val="bg1"/>
                </a:solidFill>
              </a:rPr>
              <a:t>ergebnis</a:t>
            </a:r>
            <a:endParaRPr lang="de-AT" dirty="0">
              <a:solidFill>
                <a:schemeClr val="bg1"/>
              </a:solidFill>
            </a:endParaRPr>
          </a:p>
          <a:p>
            <a:r>
              <a:rPr lang="de-AT" dirty="0">
                <a:solidFill>
                  <a:schemeClr val="bg1"/>
                </a:solidFill>
              </a:rPr>
              <a:t>De </a:t>
            </a:r>
            <a:r>
              <a:rPr lang="de-AT" dirty="0" err="1">
                <a:solidFill>
                  <a:schemeClr val="bg1"/>
                </a:solidFill>
              </a:rPr>
              <a:t>json</a:t>
            </a:r>
            <a:r>
              <a:rPr lang="de-AT" dirty="0">
                <a:solidFill>
                  <a:schemeClr val="bg1"/>
                </a:solidFill>
              </a:rPr>
              <a:t> daten werden durch </a:t>
            </a:r>
            <a:r>
              <a:rPr lang="de-AT" dirty="0" err="1">
                <a:solidFill>
                  <a:schemeClr val="bg1"/>
                </a:solidFill>
              </a:rPr>
              <a:t>js</a:t>
            </a:r>
            <a:r>
              <a:rPr lang="de-AT" dirty="0">
                <a:solidFill>
                  <a:schemeClr val="bg1"/>
                </a:solidFill>
              </a:rPr>
              <a:t> dynamisch zu </a:t>
            </a:r>
            <a:r>
              <a:rPr lang="de-AT" dirty="0" err="1">
                <a:solidFill>
                  <a:schemeClr val="bg1"/>
                </a:solidFill>
              </a:rPr>
              <a:t>html</a:t>
            </a:r>
            <a:r>
              <a:rPr lang="de-AT" dirty="0">
                <a:solidFill>
                  <a:schemeClr val="bg1"/>
                </a:solidFill>
              </a:rPr>
              <a:t> generiert</a:t>
            </a:r>
          </a:p>
          <a:p>
            <a:r>
              <a:rPr lang="de-AT" dirty="0">
                <a:solidFill>
                  <a:schemeClr val="bg1"/>
                </a:solidFill>
              </a:rPr>
              <a:t>Und </a:t>
            </a:r>
            <a:r>
              <a:rPr lang="de-AT" dirty="0" err="1">
                <a:solidFill>
                  <a:schemeClr val="bg1"/>
                </a:solidFill>
              </a:rPr>
              <a:t>auzagt</a:t>
            </a:r>
            <a:r>
              <a:rPr lang="de-AT" dirty="0">
                <a:solidFill>
                  <a:schemeClr val="bg1"/>
                </a:solidFill>
              </a:rPr>
              <a:t> am </a:t>
            </a:r>
            <a:r>
              <a:rPr lang="de-AT" dirty="0" err="1">
                <a:solidFill>
                  <a:schemeClr val="bg1"/>
                </a:solidFill>
              </a:rPr>
              <a:t>html</a:t>
            </a:r>
            <a:r>
              <a:rPr lang="de-AT" dirty="0">
                <a:solidFill>
                  <a:schemeClr val="bg1"/>
                </a:solidFill>
              </a:rPr>
              <a:t> </a:t>
            </a:r>
            <a:r>
              <a:rPr lang="de-AT" dirty="0" err="1">
                <a:solidFill>
                  <a:schemeClr val="bg1"/>
                </a:solidFill>
              </a:rPr>
              <a:t>frontend</a:t>
            </a:r>
            <a:endParaRPr lang="de-A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07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4708471-333D-46D7-A2B7-6AD50B5A4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 dirty="0">
                <a:solidFill>
                  <a:schemeClr val="bg1"/>
                </a:solidFill>
              </a:rPr>
              <a:t>Aussicht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FE947BF0-5598-4CB4-A682-EA5BFA0D0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APIs einbinden -&gt; Nur mehr auf </a:t>
            </a:r>
            <a:r>
              <a:rPr lang="de-AT" dirty="0" err="1">
                <a:solidFill>
                  <a:schemeClr val="bg1"/>
                </a:solidFill>
              </a:rPr>
              <a:t>add</a:t>
            </a:r>
            <a:r>
              <a:rPr lang="de-AT" dirty="0">
                <a:solidFill>
                  <a:schemeClr val="bg1"/>
                </a:solidFill>
              </a:rPr>
              <a:t> </a:t>
            </a:r>
            <a:r>
              <a:rPr lang="de-AT" dirty="0" err="1">
                <a:solidFill>
                  <a:schemeClr val="bg1"/>
                </a:solidFill>
              </a:rPr>
              <a:t>facebook</a:t>
            </a:r>
            <a:r>
              <a:rPr lang="de-AT" dirty="0">
                <a:solidFill>
                  <a:schemeClr val="bg1"/>
                </a:solidFill>
              </a:rPr>
              <a:t> </a:t>
            </a:r>
            <a:r>
              <a:rPr lang="de-AT" dirty="0" err="1">
                <a:solidFill>
                  <a:schemeClr val="bg1"/>
                </a:solidFill>
              </a:rPr>
              <a:t>druckn</a:t>
            </a:r>
            <a:r>
              <a:rPr lang="de-AT" dirty="0">
                <a:solidFill>
                  <a:schemeClr val="bg1"/>
                </a:solidFill>
              </a:rPr>
              <a:t>, und </a:t>
            </a:r>
            <a:r>
              <a:rPr lang="de-AT" dirty="0" err="1">
                <a:solidFill>
                  <a:schemeClr val="bg1"/>
                </a:solidFill>
              </a:rPr>
              <a:t>ma</a:t>
            </a:r>
            <a:r>
              <a:rPr lang="de-AT" dirty="0">
                <a:solidFill>
                  <a:schemeClr val="bg1"/>
                </a:solidFill>
              </a:rPr>
              <a:t> </a:t>
            </a:r>
            <a:r>
              <a:rPr lang="de-AT" dirty="0" err="1">
                <a:solidFill>
                  <a:schemeClr val="bg1"/>
                </a:solidFill>
              </a:rPr>
              <a:t>is</a:t>
            </a:r>
            <a:r>
              <a:rPr lang="de-AT" dirty="0">
                <a:solidFill>
                  <a:schemeClr val="bg1"/>
                </a:solidFill>
              </a:rPr>
              <a:t> instant verlinkt</a:t>
            </a:r>
          </a:p>
          <a:p>
            <a:r>
              <a:rPr lang="de-AT" dirty="0">
                <a:solidFill>
                  <a:schemeClr val="bg1"/>
                </a:solidFill>
              </a:rPr>
              <a:t>Sprache einstellen</a:t>
            </a:r>
          </a:p>
          <a:p>
            <a:r>
              <a:rPr lang="de-AT" dirty="0">
                <a:solidFill>
                  <a:schemeClr val="bg1"/>
                </a:solidFill>
              </a:rPr>
              <a:t>Chatfunktion</a:t>
            </a:r>
          </a:p>
          <a:p>
            <a:r>
              <a:rPr lang="de-AT" dirty="0">
                <a:solidFill>
                  <a:schemeClr val="bg1"/>
                </a:solidFill>
              </a:rPr>
              <a:t>Gruppen erstellen</a:t>
            </a:r>
          </a:p>
          <a:p>
            <a:endParaRPr lang="de-A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90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4708471-333D-46D7-A2B7-6AD50B5A4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 dirty="0">
                <a:solidFill>
                  <a:schemeClr val="bg1"/>
                </a:solidFill>
              </a:rPr>
              <a:t>Fun Facts!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FE947BF0-5598-4CB4-A682-EA5BFA0D0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AT" dirty="0" err="1">
                <a:solidFill>
                  <a:schemeClr val="bg1"/>
                </a:solidFill>
              </a:rPr>
              <a:t>Commits</a:t>
            </a:r>
            <a:endParaRPr lang="de-AT" dirty="0">
              <a:solidFill>
                <a:schemeClr val="bg1"/>
              </a:solidFill>
            </a:endParaRPr>
          </a:p>
          <a:p>
            <a:pPr lvl="1"/>
            <a:r>
              <a:rPr lang="de-AT" dirty="0">
                <a:solidFill>
                  <a:schemeClr val="bg1"/>
                </a:solidFill>
              </a:rPr>
              <a:t>51</a:t>
            </a:r>
          </a:p>
          <a:p>
            <a:pPr lvl="1"/>
            <a:r>
              <a:rPr lang="de-AT" dirty="0">
                <a:solidFill>
                  <a:schemeClr val="bg1"/>
                </a:solidFill>
              </a:rPr>
              <a:t>19 nach Mitternacht</a:t>
            </a:r>
          </a:p>
          <a:p>
            <a:pPr lvl="1"/>
            <a:r>
              <a:rPr lang="de-AT" dirty="0">
                <a:solidFill>
                  <a:schemeClr val="bg1"/>
                </a:solidFill>
              </a:rPr>
              <a:t>25 im Jänner</a:t>
            </a:r>
          </a:p>
          <a:p>
            <a:r>
              <a:rPr lang="de-AT" dirty="0">
                <a:solidFill>
                  <a:schemeClr val="bg1"/>
                </a:solidFill>
              </a:rPr>
              <a:t>Code</a:t>
            </a:r>
          </a:p>
          <a:p>
            <a:pPr lvl="1"/>
            <a:r>
              <a:rPr lang="de-AT" dirty="0" err="1">
                <a:solidFill>
                  <a:schemeClr val="bg1"/>
                </a:solidFill>
              </a:rPr>
              <a:t>Additions</a:t>
            </a:r>
            <a:r>
              <a:rPr lang="de-AT" dirty="0">
                <a:solidFill>
                  <a:schemeClr val="bg1"/>
                </a:solidFill>
              </a:rPr>
              <a:t>: 24254</a:t>
            </a:r>
          </a:p>
          <a:p>
            <a:pPr lvl="1"/>
            <a:r>
              <a:rPr lang="de-AT" dirty="0" err="1">
                <a:solidFill>
                  <a:schemeClr val="bg1"/>
                </a:solidFill>
              </a:rPr>
              <a:t>Deletions</a:t>
            </a:r>
            <a:r>
              <a:rPr lang="de-AT" dirty="0">
                <a:solidFill>
                  <a:schemeClr val="bg1"/>
                </a:solidFill>
              </a:rPr>
              <a:t>: 6591</a:t>
            </a:r>
          </a:p>
          <a:p>
            <a:pPr lvl="1"/>
            <a:r>
              <a:rPr lang="de-AT" dirty="0">
                <a:solidFill>
                  <a:schemeClr val="bg1"/>
                </a:solidFill>
              </a:rPr>
              <a:t>Zeilen Code: 17663</a:t>
            </a:r>
          </a:p>
          <a:p>
            <a:pPr lvl="1"/>
            <a:r>
              <a:rPr lang="en-US" b="1" dirty="0" err="1">
                <a:solidFill>
                  <a:schemeClr val="bg1"/>
                </a:solidFill>
              </a:rPr>
              <a:t>Rekord</a:t>
            </a:r>
            <a:r>
              <a:rPr lang="en-US" b="1" dirty="0">
                <a:solidFill>
                  <a:schemeClr val="bg1"/>
                </a:solidFill>
              </a:rPr>
              <a:t>: 10,765 additions</a:t>
            </a:r>
            <a:r>
              <a:rPr lang="en-US" dirty="0">
                <a:solidFill>
                  <a:schemeClr val="bg1"/>
                </a:solidFill>
              </a:rPr>
              <a:t> and </a:t>
            </a:r>
            <a:r>
              <a:rPr lang="en-US" b="1" dirty="0">
                <a:solidFill>
                  <a:schemeClr val="bg1"/>
                </a:solidFill>
              </a:rPr>
              <a:t>2,717 deletions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</a:rPr>
              <a:t>Messages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Florian: </a:t>
            </a:r>
            <a:r>
              <a:rPr lang="en-US" dirty="0" err="1">
                <a:solidFill>
                  <a:schemeClr val="bg1"/>
                </a:solidFill>
              </a:rPr>
              <a:t>Hauffenweiße</a:t>
            </a:r>
            <a:r>
              <a:rPr lang="en-US" dirty="0">
                <a:solidFill>
                  <a:schemeClr val="bg1"/>
                </a:solidFill>
              </a:rPr>
              <a:t> fixes | </a:t>
            </a:r>
            <a:r>
              <a:rPr lang="en-US" dirty="0" err="1">
                <a:solidFill>
                  <a:schemeClr val="bg1"/>
                </a:solidFill>
              </a:rPr>
              <a:t>bissl</a:t>
            </a:r>
            <a:r>
              <a:rPr lang="en-US" dirty="0">
                <a:solidFill>
                  <a:schemeClr val="bg1"/>
                </a:solidFill>
              </a:rPr>
              <a:t> feed, </a:t>
            </a:r>
            <a:r>
              <a:rPr lang="en-US" dirty="0" err="1">
                <a:solidFill>
                  <a:schemeClr val="bg1"/>
                </a:solidFill>
              </a:rPr>
              <a:t>bissl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css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bissl</a:t>
            </a:r>
            <a:r>
              <a:rPr lang="en-US" dirty="0">
                <a:solidFill>
                  <a:schemeClr val="bg1"/>
                </a:solidFill>
              </a:rPr>
              <a:t> presentation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Viktor: added test database for login system | </a:t>
            </a:r>
            <a:r>
              <a:rPr lang="en-US" dirty="0" err="1">
                <a:solidFill>
                  <a:schemeClr val="bg1"/>
                </a:solidFill>
              </a:rPr>
              <a:t>Letzter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Weihnachten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Erster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nach</a:t>
            </a:r>
            <a:r>
              <a:rPr lang="en-US" dirty="0">
                <a:solidFill>
                  <a:schemeClr val="bg1"/>
                </a:solidFill>
              </a:rPr>
              <a:t> Silvester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Stefan: add, remove button yolo | </a:t>
            </a:r>
            <a:r>
              <a:rPr lang="en-US" dirty="0" err="1">
                <a:solidFill>
                  <a:schemeClr val="bg1"/>
                </a:solidFill>
              </a:rPr>
              <a:t>sdjfjsadf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  <a:p>
            <a:pPr marL="0" indent="0">
              <a:buNone/>
            </a:pP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99146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8600"/>
            <a:ext cx="12192000" cy="7315200"/>
          </a:xfr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xmlns="" id="{EA6BD915-063C-49AA-9235-7EC202ACA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AT" sz="40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Problemstellung</a:t>
            </a:r>
            <a:endParaRPr lang="de-AT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180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23105" cy="813547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EA6BD915-063C-49AA-9235-7EC202ACA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 sz="40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Idee</a:t>
            </a:r>
            <a:endParaRPr lang="de-AT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6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341"/>
            <a:ext cx="12203207" cy="813547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xmlns="" id="{EA6BD915-063C-49AA-9235-7EC202ACA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AT" sz="40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Herausforderung</a:t>
            </a:r>
            <a:endParaRPr lang="de-AT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54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92421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Register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REGISTER.mp4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80882" cy="7351819"/>
          </a:xfrm>
        </p:spPr>
      </p:pic>
    </p:spTree>
    <p:extLst>
      <p:ext uri="{BB962C8B-B14F-4D97-AF65-F5344CB8AC3E}">
        <p14:creationId xmlns:p14="http://schemas.microsoft.com/office/powerpoint/2010/main" val="721164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LOGI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-1"/>
            <a:ext cx="12185315" cy="735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95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DD_WHOOPL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" y="449594"/>
            <a:ext cx="12192000" cy="591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3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EE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286" y="473075"/>
            <a:ext cx="12171714" cy="590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716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ARCH+FRIENDREQUES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73075"/>
            <a:ext cx="12192000" cy="591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3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310</Words>
  <Application>Microsoft Macintosh PowerPoint</Application>
  <PresentationFormat>Breitbild</PresentationFormat>
  <Paragraphs>73</Paragraphs>
  <Slides>13</Slides>
  <Notes>9</Notes>
  <HiddenSlides>0</HiddenSlides>
  <MMClips>5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Helvetica</vt:lpstr>
      <vt:lpstr>Arial</vt:lpstr>
      <vt:lpstr>Office</vt:lpstr>
      <vt:lpstr>Whoople</vt:lpstr>
      <vt:lpstr>Problemstellung</vt:lpstr>
      <vt:lpstr>Idee</vt:lpstr>
      <vt:lpstr>Herausforderung</vt:lpstr>
      <vt:lpstr>Register</vt:lpstr>
      <vt:lpstr>PowerPoint-Präsentation</vt:lpstr>
      <vt:lpstr>PowerPoint-Präsentation</vt:lpstr>
      <vt:lpstr>PowerPoint-Präsentation</vt:lpstr>
      <vt:lpstr>PowerPoint-Präsentation</vt:lpstr>
      <vt:lpstr>Attraktiver Vordergrund</vt:lpstr>
      <vt:lpstr>Technischer Hintergrund</vt:lpstr>
      <vt:lpstr>Aussicht</vt:lpstr>
      <vt:lpstr>Fun Facts!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Whoople</dc:title>
  <dc:creator>Anwender</dc:creator>
  <cp:lastModifiedBy>Viktor Holzweber</cp:lastModifiedBy>
  <cp:revision>14</cp:revision>
  <dcterms:created xsi:type="dcterms:W3CDTF">2018-01-18T11:59:24Z</dcterms:created>
  <dcterms:modified xsi:type="dcterms:W3CDTF">2018-01-24T15:22:47Z</dcterms:modified>
</cp:coreProperties>
</file>

<file path=docProps/thumbnail.jpeg>
</file>